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32" r:id="rId3"/>
    <p:sldId id="380" r:id="rId4"/>
    <p:sldId id="257" r:id="rId5"/>
    <p:sldId id="262" r:id="rId6"/>
    <p:sldId id="260" r:id="rId7"/>
    <p:sldId id="309" r:id="rId8"/>
    <p:sldId id="388" r:id="rId9"/>
    <p:sldId id="396" r:id="rId10"/>
    <p:sldId id="399" r:id="rId11"/>
    <p:sldId id="263" r:id="rId12"/>
    <p:sldId id="400" r:id="rId13"/>
    <p:sldId id="401" r:id="rId14"/>
    <p:sldId id="402" r:id="rId15"/>
    <p:sldId id="403" r:id="rId16"/>
    <p:sldId id="404" r:id="rId17"/>
    <p:sldId id="405" r:id="rId18"/>
    <p:sldId id="408" r:id="rId19"/>
    <p:sldId id="406" r:id="rId20"/>
    <p:sldId id="409" r:id="rId21"/>
    <p:sldId id="410" r:id="rId22"/>
    <p:sldId id="411" r:id="rId23"/>
    <p:sldId id="407" r:id="rId24"/>
    <p:sldId id="412" r:id="rId25"/>
    <p:sldId id="414" r:id="rId26"/>
    <p:sldId id="415" r:id="rId27"/>
    <p:sldId id="416" r:id="rId28"/>
    <p:sldId id="417" r:id="rId29"/>
    <p:sldId id="379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FAA"/>
    <a:srgbClr val="00547E"/>
    <a:srgbClr val="1A8EA7"/>
    <a:srgbClr val="1C8CA5"/>
    <a:srgbClr val="00A7A4"/>
    <a:srgbClr val="1D8EA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/>
    <p:restoredTop sz="91867"/>
  </p:normalViewPr>
  <p:slideViewPr>
    <p:cSldViewPr snapToGrid="0">
      <p:cViewPr varScale="1">
        <p:scale>
          <a:sx n="105" d="100"/>
          <a:sy n="105" d="100"/>
        </p:scale>
        <p:origin x="624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59D29-7F76-4E30-B029-D0C89C6DCC63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66DF42-B80A-45D9-953E-DFB058CB82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160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69858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903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71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72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29088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2072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2620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71918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90642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1073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28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93480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871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61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805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2521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2809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2402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4066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284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62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6140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34805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06514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59603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097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选中</a:t>
            </a:r>
            <a:r>
              <a:rPr kumimoji="1" lang="zh-CN" altLang="en-US" baseline="0" dirty="0" smtClean="0"/>
              <a:t> 列表控制器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点击 </a:t>
            </a:r>
            <a:r>
              <a:rPr kumimoji="1" lang="en-US" altLang="zh-CN" baseline="0" dirty="0" smtClean="0"/>
              <a:t>Editor</a:t>
            </a:r>
            <a:r>
              <a:rPr kumimoji="1" lang="zh-CN" altLang="en-US" baseline="0" dirty="0" smtClean="0"/>
              <a:t> 菜单</a:t>
            </a:r>
            <a:r>
              <a:rPr kumimoji="1" lang="en-US" altLang="zh-CN" baseline="0" dirty="0" smtClean="0"/>
              <a:t>,</a:t>
            </a:r>
            <a:r>
              <a:rPr kumimoji="1" lang="zh-CN" altLang="en-US" baseline="0" dirty="0" smtClean="0"/>
              <a:t> 选择 </a:t>
            </a:r>
            <a:r>
              <a:rPr kumimoji="1" lang="en-US" altLang="zh-CN" baseline="0" dirty="0" smtClean="0"/>
              <a:t>“Embed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in”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&gt;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“Navigation</a:t>
            </a:r>
            <a:r>
              <a:rPr kumimoji="1" lang="zh-CN" altLang="en-US" baseline="0" dirty="0" smtClean="0"/>
              <a:t> </a:t>
            </a:r>
            <a:r>
              <a:rPr kumimoji="1" lang="en-US" altLang="zh-CN" baseline="0" dirty="0" smtClean="0"/>
              <a:t>Controller”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66DF42-B80A-45D9-953E-DFB058CB824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4658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671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7112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1433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4779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8319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7427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70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1893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082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1817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7903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3FAED-8144-46F4-A6BE-99787C2F7B2E}" type="datetimeFigureOut">
              <a:rPr lang="zh-CN" altLang="en-US" smtClean="0"/>
              <a:t>15/10/8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A3DA7C-32C8-4FE4-8324-DC5257B6BC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355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9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2.gi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8062"/>
            <a:ext cx="7663543" cy="687606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333" y="0"/>
            <a:ext cx="3266667" cy="477142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959100" y="1634918"/>
            <a:ext cx="775244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⚡️闪电开发</a:t>
            </a:r>
          </a:p>
          <a:p>
            <a:pPr algn="ctr"/>
            <a:endParaRPr lang="zh-CN" altLang="en-US" sz="28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初级篇</a:t>
            </a:r>
            <a:r>
              <a:rPr lang="en-US" altLang="zh-CN" sz="36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导航控制器和转场</a:t>
            </a:r>
            <a:r>
              <a:rPr lang="en-US" altLang="zh-CN" sz="36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(Segue)</a:t>
            </a:r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</a:t>
            </a:r>
            <a:r>
              <a:rPr lang="zh-CN" altLang="en-US" sz="28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小波说雨燕</a:t>
            </a:r>
            <a:endParaRPr lang="zh-CN" altLang="en-US" sz="28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72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3891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7801">
        <p15:prstTrans prst="pageCurlDouble"/>
      </p:transition>
    </mc:Choice>
    <mc:Fallback xmlns="">
      <p:transition spd="slow" advTm="7801">
        <p:fade/>
      </p:transition>
    </mc:Fallback>
  </mc:AlternateContent>
  <p:timing>
    <p:tnLst>
      <p:par>
        <p:cTn id="1" dur="indefinite" restart="never" nodeType="tmRoot"/>
      </p:par>
    </p:tnLst>
  </p:timing>
  <p:extLst mod="1">
    <p:ext uri="{E180D4A7-C9FB-4DFB-919C-405C955672EB}">
      <p14:showEvtLst xmlns:p14="http://schemas.microsoft.com/office/powerpoint/2010/main">
        <p14:playEvt time="0" objId="10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设置导航标题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489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双击控制器上的导航条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或者打开属性栏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填入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Title.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然后运行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easy~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171700"/>
            <a:ext cx="10058400" cy="2312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70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添加一个详情视图控制器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>
            <a:off x="5175819" y="395393"/>
            <a:ext cx="1690725" cy="2937421"/>
          </a:xfrm>
          <a:custGeom>
            <a:avLst/>
            <a:gdLst/>
            <a:ahLst/>
            <a:cxnLst/>
            <a:rect l="l" t="t" r="r" b="b"/>
            <a:pathLst>
              <a:path w="1690725" h="2937421">
                <a:moveTo>
                  <a:pt x="546497" y="0"/>
                </a:moveTo>
                <a:cubicBezTo>
                  <a:pt x="557883" y="0"/>
                  <a:pt x="580653" y="0"/>
                  <a:pt x="614809" y="0"/>
                </a:cubicBezTo>
                <a:lnTo>
                  <a:pt x="648965" y="0"/>
                </a:lnTo>
                <a:lnTo>
                  <a:pt x="683121" y="0"/>
                </a:lnTo>
                <a:lnTo>
                  <a:pt x="700199" y="0"/>
                </a:lnTo>
                <a:lnTo>
                  <a:pt x="751433" y="0"/>
                </a:lnTo>
                <a:lnTo>
                  <a:pt x="836824" y="0"/>
                </a:lnTo>
                <a:lnTo>
                  <a:pt x="1007604" y="34156"/>
                </a:lnTo>
                <a:lnTo>
                  <a:pt x="1041760" y="34156"/>
                </a:lnTo>
                <a:cubicBezTo>
                  <a:pt x="1064531" y="45541"/>
                  <a:pt x="1087301" y="51234"/>
                  <a:pt x="1110072" y="51234"/>
                </a:cubicBezTo>
                <a:cubicBezTo>
                  <a:pt x="1144228" y="51234"/>
                  <a:pt x="1178384" y="62619"/>
                  <a:pt x="1212540" y="85390"/>
                </a:cubicBezTo>
                <a:cubicBezTo>
                  <a:pt x="1223926" y="96775"/>
                  <a:pt x="1246696" y="113853"/>
                  <a:pt x="1280852" y="136624"/>
                </a:cubicBezTo>
                <a:cubicBezTo>
                  <a:pt x="1394706" y="182166"/>
                  <a:pt x="1468711" y="239092"/>
                  <a:pt x="1502867" y="307404"/>
                </a:cubicBezTo>
                <a:lnTo>
                  <a:pt x="1519945" y="358638"/>
                </a:lnTo>
                <a:lnTo>
                  <a:pt x="1537023" y="426951"/>
                </a:lnTo>
                <a:cubicBezTo>
                  <a:pt x="1559793" y="461107"/>
                  <a:pt x="1571179" y="500955"/>
                  <a:pt x="1571179" y="546497"/>
                </a:cubicBezTo>
                <a:lnTo>
                  <a:pt x="1571179" y="631887"/>
                </a:lnTo>
                <a:lnTo>
                  <a:pt x="1554101" y="734355"/>
                </a:lnTo>
                <a:cubicBezTo>
                  <a:pt x="1554101" y="848209"/>
                  <a:pt x="1468711" y="1041759"/>
                  <a:pt x="1297930" y="1315008"/>
                </a:cubicBezTo>
                <a:cubicBezTo>
                  <a:pt x="1275160" y="1349164"/>
                  <a:pt x="1258082" y="1371935"/>
                  <a:pt x="1246696" y="1383320"/>
                </a:cubicBezTo>
                <a:lnTo>
                  <a:pt x="1212540" y="1451632"/>
                </a:lnTo>
                <a:cubicBezTo>
                  <a:pt x="1189769" y="1474403"/>
                  <a:pt x="1149921" y="1519944"/>
                  <a:pt x="1092994" y="1588256"/>
                </a:cubicBezTo>
                <a:cubicBezTo>
                  <a:pt x="1058838" y="1645183"/>
                  <a:pt x="1024682" y="1696417"/>
                  <a:pt x="990526" y="1741958"/>
                </a:cubicBezTo>
                <a:cubicBezTo>
                  <a:pt x="956370" y="1776115"/>
                  <a:pt x="910828" y="1833041"/>
                  <a:pt x="853902" y="1912739"/>
                </a:cubicBezTo>
                <a:cubicBezTo>
                  <a:pt x="831131" y="1958280"/>
                  <a:pt x="814053" y="1992436"/>
                  <a:pt x="802668" y="2015207"/>
                </a:cubicBezTo>
                <a:lnTo>
                  <a:pt x="717277" y="2117675"/>
                </a:lnTo>
                <a:cubicBezTo>
                  <a:pt x="580653" y="2288455"/>
                  <a:pt x="512341" y="2396616"/>
                  <a:pt x="512341" y="2442158"/>
                </a:cubicBezTo>
                <a:cubicBezTo>
                  <a:pt x="512341" y="2464928"/>
                  <a:pt x="535112" y="2482006"/>
                  <a:pt x="580653" y="2493392"/>
                </a:cubicBezTo>
                <a:lnTo>
                  <a:pt x="631887" y="2493392"/>
                </a:lnTo>
                <a:lnTo>
                  <a:pt x="751433" y="2510470"/>
                </a:lnTo>
                <a:lnTo>
                  <a:pt x="819746" y="2510470"/>
                </a:lnTo>
                <a:lnTo>
                  <a:pt x="888058" y="2510470"/>
                </a:lnTo>
                <a:lnTo>
                  <a:pt x="973448" y="2510470"/>
                </a:lnTo>
                <a:lnTo>
                  <a:pt x="1024682" y="2510470"/>
                </a:lnTo>
                <a:lnTo>
                  <a:pt x="1110072" y="2510470"/>
                </a:lnTo>
                <a:lnTo>
                  <a:pt x="1212540" y="2510470"/>
                </a:lnTo>
                <a:lnTo>
                  <a:pt x="1280852" y="2527548"/>
                </a:lnTo>
                <a:lnTo>
                  <a:pt x="1383320" y="2510470"/>
                </a:lnTo>
                <a:lnTo>
                  <a:pt x="1485789" y="2493392"/>
                </a:lnTo>
                <a:lnTo>
                  <a:pt x="1588257" y="2476314"/>
                </a:lnTo>
                <a:cubicBezTo>
                  <a:pt x="1588257" y="2476314"/>
                  <a:pt x="1593949" y="2476314"/>
                  <a:pt x="1605335" y="2476314"/>
                </a:cubicBezTo>
                <a:cubicBezTo>
                  <a:pt x="1662262" y="2476314"/>
                  <a:pt x="1690725" y="2493392"/>
                  <a:pt x="1690725" y="2527548"/>
                </a:cubicBezTo>
                <a:cubicBezTo>
                  <a:pt x="1690725" y="2607245"/>
                  <a:pt x="1645184" y="2669865"/>
                  <a:pt x="1554101" y="2715406"/>
                </a:cubicBezTo>
                <a:cubicBezTo>
                  <a:pt x="1542715" y="2726791"/>
                  <a:pt x="1519945" y="2749562"/>
                  <a:pt x="1485789" y="2783718"/>
                </a:cubicBezTo>
                <a:cubicBezTo>
                  <a:pt x="1406091" y="2817874"/>
                  <a:pt x="1320701" y="2834952"/>
                  <a:pt x="1229618" y="2834952"/>
                </a:cubicBezTo>
                <a:cubicBezTo>
                  <a:pt x="1195462" y="2834952"/>
                  <a:pt x="1172691" y="2834952"/>
                  <a:pt x="1161306" y="2834952"/>
                </a:cubicBezTo>
                <a:lnTo>
                  <a:pt x="1092994" y="2886186"/>
                </a:lnTo>
                <a:cubicBezTo>
                  <a:pt x="1081609" y="2886186"/>
                  <a:pt x="1070223" y="2886186"/>
                  <a:pt x="1058838" y="2886186"/>
                </a:cubicBezTo>
                <a:cubicBezTo>
                  <a:pt x="1036067" y="2897572"/>
                  <a:pt x="1024682" y="2903264"/>
                  <a:pt x="1024682" y="2903264"/>
                </a:cubicBezTo>
                <a:lnTo>
                  <a:pt x="939292" y="2886186"/>
                </a:lnTo>
                <a:lnTo>
                  <a:pt x="700199" y="2920342"/>
                </a:lnTo>
                <a:cubicBezTo>
                  <a:pt x="677429" y="2931728"/>
                  <a:pt x="660351" y="2937421"/>
                  <a:pt x="648965" y="2937421"/>
                </a:cubicBezTo>
                <a:cubicBezTo>
                  <a:pt x="626195" y="2937421"/>
                  <a:pt x="586346" y="2931728"/>
                  <a:pt x="529419" y="2920342"/>
                </a:cubicBezTo>
                <a:cubicBezTo>
                  <a:pt x="518034" y="2920342"/>
                  <a:pt x="512341" y="2920342"/>
                  <a:pt x="512341" y="2920342"/>
                </a:cubicBezTo>
                <a:lnTo>
                  <a:pt x="358639" y="2920342"/>
                </a:lnTo>
                <a:lnTo>
                  <a:pt x="290327" y="2903264"/>
                </a:lnTo>
                <a:cubicBezTo>
                  <a:pt x="267556" y="2891879"/>
                  <a:pt x="239093" y="2886186"/>
                  <a:pt x="204937" y="2886186"/>
                </a:cubicBezTo>
                <a:cubicBezTo>
                  <a:pt x="91083" y="2863416"/>
                  <a:pt x="34156" y="2823567"/>
                  <a:pt x="34156" y="2766640"/>
                </a:cubicBezTo>
                <a:cubicBezTo>
                  <a:pt x="22771" y="2721099"/>
                  <a:pt x="17078" y="2698328"/>
                  <a:pt x="17078" y="2698328"/>
                </a:cubicBezTo>
                <a:cubicBezTo>
                  <a:pt x="5693" y="2652787"/>
                  <a:pt x="0" y="2630016"/>
                  <a:pt x="0" y="2630016"/>
                </a:cubicBezTo>
                <a:cubicBezTo>
                  <a:pt x="0" y="2618631"/>
                  <a:pt x="0" y="2601553"/>
                  <a:pt x="0" y="2578782"/>
                </a:cubicBezTo>
                <a:lnTo>
                  <a:pt x="34156" y="2544626"/>
                </a:lnTo>
                <a:cubicBezTo>
                  <a:pt x="56927" y="2499084"/>
                  <a:pt x="68312" y="2470621"/>
                  <a:pt x="68312" y="2459236"/>
                </a:cubicBezTo>
                <a:lnTo>
                  <a:pt x="119547" y="2390924"/>
                </a:lnTo>
                <a:lnTo>
                  <a:pt x="153703" y="2339689"/>
                </a:lnTo>
                <a:cubicBezTo>
                  <a:pt x="165088" y="2305533"/>
                  <a:pt x="199244" y="2265685"/>
                  <a:pt x="256171" y="2220143"/>
                </a:cubicBezTo>
                <a:cubicBezTo>
                  <a:pt x="301712" y="2163216"/>
                  <a:pt x="341561" y="2111983"/>
                  <a:pt x="375717" y="2066441"/>
                </a:cubicBezTo>
                <a:cubicBezTo>
                  <a:pt x="398488" y="2032285"/>
                  <a:pt x="432644" y="1986744"/>
                  <a:pt x="478185" y="1929817"/>
                </a:cubicBezTo>
                <a:cubicBezTo>
                  <a:pt x="489570" y="1918431"/>
                  <a:pt x="500956" y="1912739"/>
                  <a:pt x="512341" y="1912739"/>
                </a:cubicBezTo>
                <a:lnTo>
                  <a:pt x="546497" y="1861505"/>
                </a:lnTo>
                <a:cubicBezTo>
                  <a:pt x="546497" y="1850119"/>
                  <a:pt x="557883" y="1827349"/>
                  <a:pt x="580653" y="1793193"/>
                </a:cubicBezTo>
                <a:cubicBezTo>
                  <a:pt x="637580" y="1747651"/>
                  <a:pt x="671736" y="1719188"/>
                  <a:pt x="683121" y="1707802"/>
                </a:cubicBezTo>
                <a:lnTo>
                  <a:pt x="717277" y="1639490"/>
                </a:lnTo>
                <a:lnTo>
                  <a:pt x="819746" y="1502866"/>
                </a:lnTo>
                <a:cubicBezTo>
                  <a:pt x="831131" y="1502866"/>
                  <a:pt x="842516" y="1491481"/>
                  <a:pt x="853902" y="1468710"/>
                </a:cubicBezTo>
                <a:cubicBezTo>
                  <a:pt x="876672" y="1434554"/>
                  <a:pt x="888058" y="1411783"/>
                  <a:pt x="888058" y="1400398"/>
                </a:cubicBezTo>
                <a:lnTo>
                  <a:pt x="956370" y="1349164"/>
                </a:lnTo>
                <a:cubicBezTo>
                  <a:pt x="956370" y="1349164"/>
                  <a:pt x="962062" y="1332086"/>
                  <a:pt x="973448" y="1297930"/>
                </a:cubicBezTo>
                <a:cubicBezTo>
                  <a:pt x="984833" y="1275159"/>
                  <a:pt x="1001911" y="1252388"/>
                  <a:pt x="1024682" y="1229618"/>
                </a:cubicBezTo>
                <a:lnTo>
                  <a:pt x="1092994" y="1127149"/>
                </a:lnTo>
                <a:cubicBezTo>
                  <a:pt x="1184077" y="990525"/>
                  <a:pt x="1229618" y="870979"/>
                  <a:pt x="1229618" y="768511"/>
                </a:cubicBezTo>
                <a:cubicBezTo>
                  <a:pt x="1229618" y="666043"/>
                  <a:pt x="1178384" y="597731"/>
                  <a:pt x="1075916" y="563575"/>
                </a:cubicBezTo>
                <a:lnTo>
                  <a:pt x="1024682" y="546497"/>
                </a:lnTo>
                <a:lnTo>
                  <a:pt x="939292" y="512341"/>
                </a:lnTo>
                <a:cubicBezTo>
                  <a:pt x="893750" y="500955"/>
                  <a:pt x="853902" y="489570"/>
                  <a:pt x="819746" y="478185"/>
                </a:cubicBezTo>
                <a:cubicBezTo>
                  <a:pt x="796975" y="478185"/>
                  <a:pt x="779897" y="478185"/>
                  <a:pt x="768511" y="478185"/>
                </a:cubicBezTo>
                <a:lnTo>
                  <a:pt x="751433" y="478185"/>
                </a:lnTo>
                <a:lnTo>
                  <a:pt x="683121" y="478185"/>
                </a:lnTo>
                <a:cubicBezTo>
                  <a:pt x="671736" y="478185"/>
                  <a:pt x="660351" y="478185"/>
                  <a:pt x="648965" y="478185"/>
                </a:cubicBezTo>
                <a:cubicBezTo>
                  <a:pt x="637580" y="478185"/>
                  <a:pt x="620502" y="478185"/>
                  <a:pt x="597731" y="478185"/>
                </a:cubicBezTo>
                <a:cubicBezTo>
                  <a:pt x="574961" y="489570"/>
                  <a:pt x="546497" y="500955"/>
                  <a:pt x="512341" y="512341"/>
                </a:cubicBezTo>
                <a:cubicBezTo>
                  <a:pt x="375717" y="535111"/>
                  <a:pt x="296019" y="620502"/>
                  <a:pt x="273249" y="768511"/>
                </a:cubicBezTo>
                <a:cubicBezTo>
                  <a:pt x="273249" y="779896"/>
                  <a:pt x="267556" y="796974"/>
                  <a:pt x="256171" y="819745"/>
                </a:cubicBezTo>
                <a:lnTo>
                  <a:pt x="204937" y="853901"/>
                </a:lnTo>
                <a:cubicBezTo>
                  <a:pt x="193551" y="876672"/>
                  <a:pt x="182166" y="888057"/>
                  <a:pt x="170781" y="888057"/>
                </a:cubicBezTo>
                <a:cubicBezTo>
                  <a:pt x="148010" y="888057"/>
                  <a:pt x="130932" y="870979"/>
                  <a:pt x="119547" y="836823"/>
                </a:cubicBezTo>
                <a:lnTo>
                  <a:pt x="85390" y="768511"/>
                </a:lnTo>
                <a:lnTo>
                  <a:pt x="51234" y="700199"/>
                </a:lnTo>
                <a:lnTo>
                  <a:pt x="51234" y="648965"/>
                </a:lnTo>
                <a:cubicBezTo>
                  <a:pt x="28464" y="603424"/>
                  <a:pt x="17078" y="574960"/>
                  <a:pt x="17078" y="563575"/>
                </a:cubicBezTo>
                <a:lnTo>
                  <a:pt x="51234" y="495263"/>
                </a:lnTo>
                <a:lnTo>
                  <a:pt x="17078" y="444029"/>
                </a:lnTo>
                <a:cubicBezTo>
                  <a:pt x="17078" y="444029"/>
                  <a:pt x="17078" y="438336"/>
                  <a:pt x="17078" y="426951"/>
                </a:cubicBezTo>
                <a:cubicBezTo>
                  <a:pt x="17078" y="415565"/>
                  <a:pt x="22771" y="398487"/>
                  <a:pt x="34156" y="375716"/>
                </a:cubicBezTo>
                <a:cubicBezTo>
                  <a:pt x="45542" y="364331"/>
                  <a:pt x="51234" y="335868"/>
                  <a:pt x="51234" y="290326"/>
                </a:cubicBezTo>
                <a:cubicBezTo>
                  <a:pt x="85390" y="199244"/>
                  <a:pt x="130932" y="142317"/>
                  <a:pt x="187859" y="119546"/>
                </a:cubicBezTo>
                <a:lnTo>
                  <a:pt x="273249" y="85390"/>
                </a:lnTo>
                <a:lnTo>
                  <a:pt x="341561" y="34156"/>
                </a:lnTo>
                <a:lnTo>
                  <a:pt x="409873" y="34156"/>
                </a:lnTo>
                <a:cubicBezTo>
                  <a:pt x="421258" y="34156"/>
                  <a:pt x="438336" y="28463"/>
                  <a:pt x="461107" y="17078"/>
                </a:cubicBezTo>
                <a:cubicBezTo>
                  <a:pt x="483878" y="5693"/>
                  <a:pt x="512341" y="0"/>
                  <a:pt x="54649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94848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1918">
        <p15:prstTrans prst="pageCurlDouble"/>
      </p:transition>
    </mc:Choice>
    <mc:Fallback xmlns="">
      <p:transition spd="slow" advTm="1918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餐馆详情视图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489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从组件库拖一个视图控制器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简单起见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只放一个图像视图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添加充满视图的约束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填充模式为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Aspect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Fill.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833" y="1394742"/>
            <a:ext cx="8111859" cy="5463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0664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连接视图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通过转场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(Segue)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把视图连在一起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在电影中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转场的过渡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需要无缝 顺滑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方显自然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591462" y="1273488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点击列表控制器的单元格会过渡到详情场景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在视图大纲中选中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Cell,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按住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拖到到详情视图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" y="2082241"/>
            <a:ext cx="10058400" cy="426292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55014" y="6378059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选择菜单中的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741983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连接视图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-</a:t>
              </a:r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在视图大纲中拖动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721" y="279400"/>
            <a:ext cx="4584700" cy="629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3425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转场定义后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查看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5" y="1838542"/>
            <a:ext cx="11975219" cy="3977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390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iOS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支持的转场的类型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50" y="1931218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选择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目的地视图会被压入导航栈顶部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导航条会提供一个后退按钮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用以返回源视图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这是最常用的方式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25249" y="2880111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detail: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与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Show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但会替换源视图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将没有导航条和后退按钮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5248" y="3829004"/>
            <a:ext cx="105564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Modally: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模态显示内容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目的地视图会从底向上弹出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通常用于显示跟页面连贯性不强的视图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比如 添加餐馆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添加用户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无论在哪个页面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都可能会调用此功能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25248" y="6217687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as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popover: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iPad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中常用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模态显示一个带箭头指向圆角矩形弹窗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类似一个弹出菜单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圆角矩形标注 3"/>
          <p:cNvSpPr/>
          <p:nvPr/>
        </p:nvSpPr>
        <p:spPr>
          <a:xfrm>
            <a:off x="9424416" y="4714354"/>
            <a:ext cx="1881039" cy="1349703"/>
          </a:xfrm>
          <a:prstGeom prst="wedgeRoundRectCallout">
            <a:avLst>
              <a:gd name="adj1" fmla="val -22045"/>
              <a:gd name="adj2" fmla="val 62500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我是</a:t>
            </a:r>
            <a:r>
              <a:rPr kumimoji="1" lang="en-US" altLang="zh-CN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Popover</a:t>
            </a:r>
            <a:endParaRPr kumimoji="1" lang="zh-CN" altLang="en-US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612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6" grpId="0"/>
      <p:bldP spid="7" grpId="0"/>
      <p:bldP spid="9" grpId="0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59" y="948917"/>
            <a:ext cx="8479905" cy="5637371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4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858364" y="1156180"/>
            <a:ext cx="32257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调试窗口提示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Presenting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detached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discouraged.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66216" y="2464475"/>
            <a:ext cx="322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不鼓励在已分离了的视图控制器中再展示其他视图控制器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66216" y="3566314"/>
            <a:ext cx="32257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对策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把选择单元格的处理方法注释掉再运行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2022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094" y="3446585"/>
            <a:ext cx="3145277" cy="3411415"/>
          </a:xfrm>
          <a:prstGeom prst="rect">
            <a:avLst/>
          </a:prstGeom>
        </p:spPr>
      </p:pic>
      <p:sp>
        <p:nvSpPr>
          <p:cNvPr id="4" name="圆角矩形标注 3"/>
          <p:cNvSpPr/>
          <p:nvPr/>
        </p:nvSpPr>
        <p:spPr>
          <a:xfrm>
            <a:off x="3516923" y="422031"/>
            <a:ext cx="5669279" cy="2330492"/>
          </a:xfrm>
          <a:prstGeom prst="wedgeRoundRectCallout">
            <a:avLst>
              <a:gd name="adj1" fmla="val 8418"/>
              <a:gd name="adj2" fmla="val 88118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如何在场景传递信息呢</a:t>
            </a:r>
            <a:r>
              <a:rPr kumimoji="1" lang="en-US" altLang="zh-CN" dirty="0" smtClean="0">
                <a:solidFill>
                  <a:schemeClr val="tx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?</a:t>
            </a:r>
            <a:endParaRPr kumimoji="1" lang="zh-CN" altLang="en-US" dirty="0">
              <a:solidFill>
                <a:schemeClr val="tx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26426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定制详情页控制器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5090429" y="292925"/>
            <a:ext cx="1639491" cy="3091123"/>
          </a:xfrm>
          <a:custGeom>
            <a:avLst/>
            <a:gdLst/>
            <a:ahLst/>
            <a:cxnLst/>
            <a:rect l="l" t="t" r="r" b="b"/>
            <a:pathLst>
              <a:path w="1639491" h="3091123">
                <a:moveTo>
                  <a:pt x="1178384" y="0"/>
                </a:moveTo>
                <a:lnTo>
                  <a:pt x="1212540" y="0"/>
                </a:lnTo>
                <a:cubicBezTo>
                  <a:pt x="1474403" y="45541"/>
                  <a:pt x="1605335" y="148009"/>
                  <a:pt x="1605335" y="307404"/>
                </a:cubicBezTo>
                <a:cubicBezTo>
                  <a:pt x="1605335" y="387102"/>
                  <a:pt x="1582564" y="466799"/>
                  <a:pt x="1537023" y="546497"/>
                </a:cubicBezTo>
                <a:lnTo>
                  <a:pt x="1468710" y="631887"/>
                </a:lnTo>
                <a:lnTo>
                  <a:pt x="1417476" y="700199"/>
                </a:lnTo>
                <a:lnTo>
                  <a:pt x="1349164" y="802667"/>
                </a:lnTo>
                <a:lnTo>
                  <a:pt x="1212540" y="973447"/>
                </a:lnTo>
                <a:lnTo>
                  <a:pt x="1178384" y="1024681"/>
                </a:lnTo>
                <a:cubicBezTo>
                  <a:pt x="1155613" y="1047452"/>
                  <a:pt x="1121457" y="1087301"/>
                  <a:pt x="1075916" y="1144227"/>
                </a:cubicBezTo>
                <a:lnTo>
                  <a:pt x="990526" y="1297930"/>
                </a:lnTo>
                <a:cubicBezTo>
                  <a:pt x="944984" y="1354856"/>
                  <a:pt x="922214" y="1389012"/>
                  <a:pt x="922214" y="1400398"/>
                </a:cubicBezTo>
                <a:lnTo>
                  <a:pt x="888058" y="1468710"/>
                </a:lnTo>
                <a:cubicBezTo>
                  <a:pt x="876672" y="1502866"/>
                  <a:pt x="870979" y="1519944"/>
                  <a:pt x="870979" y="1519944"/>
                </a:cubicBezTo>
                <a:cubicBezTo>
                  <a:pt x="859594" y="1531329"/>
                  <a:pt x="876672" y="1548407"/>
                  <a:pt x="922214" y="1571178"/>
                </a:cubicBezTo>
                <a:lnTo>
                  <a:pt x="973448" y="1605334"/>
                </a:lnTo>
                <a:lnTo>
                  <a:pt x="1024682" y="1622412"/>
                </a:lnTo>
                <a:lnTo>
                  <a:pt x="1178384" y="1690724"/>
                </a:lnTo>
                <a:lnTo>
                  <a:pt x="1263774" y="1724880"/>
                </a:lnTo>
                <a:lnTo>
                  <a:pt x="1332086" y="1741958"/>
                </a:lnTo>
                <a:cubicBezTo>
                  <a:pt x="1537023" y="1833041"/>
                  <a:pt x="1639491" y="1963973"/>
                  <a:pt x="1639491" y="2134753"/>
                </a:cubicBezTo>
                <a:cubicBezTo>
                  <a:pt x="1639491" y="2134753"/>
                  <a:pt x="1639491" y="2146138"/>
                  <a:pt x="1639491" y="2168909"/>
                </a:cubicBezTo>
                <a:lnTo>
                  <a:pt x="1622413" y="2271377"/>
                </a:lnTo>
                <a:cubicBezTo>
                  <a:pt x="1622413" y="2339689"/>
                  <a:pt x="1537023" y="2436465"/>
                  <a:pt x="1366242" y="2561704"/>
                </a:cubicBezTo>
                <a:lnTo>
                  <a:pt x="1229618" y="2664172"/>
                </a:lnTo>
                <a:lnTo>
                  <a:pt x="1229618" y="2681250"/>
                </a:lnTo>
                <a:cubicBezTo>
                  <a:pt x="1184077" y="2715406"/>
                  <a:pt x="1138535" y="2743869"/>
                  <a:pt x="1092994" y="2766640"/>
                </a:cubicBezTo>
                <a:lnTo>
                  <a:pt x="1075916" y="2783718"/>
                </a:lnTo>
                <a:lnTo>
                  <a:pt x="973448" y="2834952"/>
                </a:lnTo>
                <a:lnTo>
                  <a:pt x="922214" y="2852030"/>
                </a:lnTo>
                <a:cubicBezTo>
                  <a:pt x="910828" y="2852030"/>
                  <a:pt x="893750" y="2863416"/>
                  <a:pt x="870979" y="2886186"/>
                </a:cubicBezTo>
                <a:cubicBezTo>
                  <a:pt x="859594" y="2897572"/>
                  <a:pt x="853901" y="2903264"/>
                  <a:pt x="853901" y="2903264"/>
                </a:cubicBezTo>
                <a:lnTo>
                  <a:pt x="768511" y="2954498"/>
                </a:lnTo>
                <a:lnTo>
                  <a:pt x="683121" y="3005732"/>
                </a:lnTo>
                <a:cubicBezTo>
                  <a:pt x="671736" y="3005732"/>
                  <a:pt x="648965" y="3005732"/>
                  <a:pt x="614809" y="3005732"/>
                </a:cubicBezTo>
                <a:cubicBezTo>
                  <a:pt x="580653" y="3017118"/>
                  <a:pt x="546497" y="3028503"/>
                  <a:pt x="512341" y="3039889"/>
                </a:cubicBezTo>
                <a:cubicBezTo>
                  <a:pt x="455414" y="3074045"/>
                  <a:pt x="421258" y="3085430"/>
                  <a:pt x="409873" y="3074045"/>
                </a:cubicBezTo>
                <a:lnTo>
                  <a:pt x="392795" y="3074045"/>
                </a:lnTo>
                <a:lnTo>
                  <a:pt x="307405" y="3074045"/>
                </a:lnTo>
                <a:lnTo>
                  <a:pt x="273249" y="3074045"/>
                </a:lnTo>
                <a:lnTo>
                  <a:pt x="256171" y="3074045"/>
                </a:lnTo>
                <a:cubicBezTo>
                  <a:pt x="187858" y="3085430"/>
                  <a:pt x="148010" y="3091123"/>
                  <a:pt x="136624" y="3091123"/>
                </a:cubicBezTo>
                <a:cubicBezTo>
                  <a:pt x="45542" y="3091123"/>
                  <a:pt x="0" y="3062659"/>
                  <a:pt x="0" y="3005732"/>
                </a:cubicBezTo>
                <a:cubicBezTo>
                  <a:pt x="11386" y="2971576"/>
                  <a:pt x="34156" y="2943113"/>
                  <a:pt x="68312" y="2920342"/>
                </a:cubicBezTo>
                <a:lnTo>
                  <a:pt x="119546" y="2886186"/>
                </a:lnTo>
                <a:cubicBezTo>
                  <a:pt x="153702" y="2863416"/>
                  <a:pt x="193551" y="2840645"/>
                  <a:pt x="239093" y="2817874"/>
                </a:cubicBezTo>
                <a:cubicBezTo>
                  <a:pt x="273249" y="2806489"/>
                  <a:pt x="290327" y="2800796"/>
                  <a:pt x="290327" y="2800796"/>
                </a:cubicBezTo>
                <a:lnTo>
                  <a:pt x="375717" y="2749562"/>
                </a:lnTo>
                <a:lnTo>
                  <a:pt x="426951" y="2715406"/>
                </a:lnTo>
                <a:lnTo>
                  <a:pt x="478185" y="2681250"/>
                </a:lnTo>
                <a:cubicBezTo>
                  <a:pt x="512341" y="2658479"/>
                  <a:pt x="535112" y="2641401"/>
                  <a:pt x="546497" y="2630016"/>
                </a:cubicBezTo>
                <a:lnTo>
                  <a:pt x="580653" y="2630016"/>
                </a:lnTo>
                <a:cubicBezTo>
                  <a:pt x="592038" y="2618630"/>
                  <a:pt x="609116" y="2607245"/>
                  <a:pt x="631887" y="2595860"/>
                </a:cubicBezTo>
                <a:cubicBezTo>
                  <a:pt x="666043" y="2573089"/>
                  <a:pt x="683121" y="2561704"/>
                  <a:pt x="683121" y="2561704"/>
                </a:cubicBezTo>
                <a:lnTo>
                  <a:pt x="785589" y="2476313"/>
                </a:lnTo>
                <a:lnTo>
                  <a:pt x="1041760" y="2322611"/>
                </a:lnTo>
                <a:lnTo>
                  <a:pt x="1161306" y="2203065"/>
                </a:lnTo>
                <a:cubicBezTo>
                  <a:pt x="1195462" y="2168909"/>
                  <a:pt x="1212540" y="2140446"/>
                  <a:pt x="1212540" y="2117675"/>
                </a:cubicBezTo>
                <a:cubicBezTo>
                  <a:pt x="1212540" y="2072134"/>
                  <a:pt x="1127150" y="2026592"/>
                  <a:pt x="956370" y="1981051"/>
                </a:cubicBezTo>
                <a:cubicBezTo>
                  <a:pt x="933599" y="1969665"/>
                  <a:pt x="910828" y="1963973"/>
                  <a:pt x="888058" y="1963973"/>
                </a:cubicBezTo>
                <a:lnTo>
                  <a:pt x="734355" y="1912739"/>
                </a:lnTo>
                <a:lnTo>
                  <a:pt x="683121" y="1878583"/>
                </a:lnTo>
                <a:lnTo>
                  <a:pt x="563575" y="1844426"/>
                </a:lnTo>
                <a:cubicBezTo>
                  <a:pt x="483878" y="1821656"/>
                  <a:pt x="444029" y="1787500"/>
                  <a:pt x="444029" y="1741958"/>
                </a:cubicBezTo>
                <a:lnTo>
                  <a:pt x="444029" y="1690724"/>
                </a:lnTo>
                <a:lnTo>
                  <a:pt x="444029" y="1639490"/>
                </a:lnTo>
                <a:cubicBezTo>
                  <a:pt x="432644" y="1593949"/>
                  <a:pt x="478185" y="1514251"/>
                  <a:pt x="580653" y="1400398"/>
                </a:cubicBezTo>
                <a:cubicBezTo>
                  <a:pt x="671736" y="1286544"/>
                  <a:pt x="745741" y="1189769"/>
                  <a:pt x="802667" y="1110071"/>
                </a:cubicBezTo>
                <a:lnTo>
                  <a:pt x="870979" y="1007604"/>
                </a:lnTo>
                <a:lnTo>
                  <a:pt x="1024682" y="785589"/>
                </a:lnTo>
                <a:lnTo>
                  <a:pt x="1127150" y="614809"/>
                </a:lnTo>
                <a:cubicBezTo>
                  <a:pt x="1149921" y="580653"/>
                  <a:pt x="1161306" y="557882"/>
                  <a:pt x="1161306" y="546497"/>
                </a:cubicBezTo>
                <a:cubicBezTo>
                  <a:pt x="1161306" y="523726"/>
                  <a:pt x="1149921" y="506648"/>
                  <a:pt x="1127150" y="495263"/>
                </a:cubicBezTo>
                <a:lnTo>
                  <a:pt x="1058838" y="495263"/>
                </a:lnTo>
                <a:lnTo>
                  <a:pt x="1007604" y="478184"/>
                </a:lnTo>
                <a:lnTo>
                  <a:pt x="956370" y="495263"/>
                </a:lnTo>
                <a:lnTo>
                  <a:pt x="853901" y="495263"/>
                </a:lnTo>
                <a:lnTo>
                  <a:pt x="819745" y="495263"/>
                </a:lnTo>
                <a:lnTo>
                  <a:pt x="717277" y="512341"/>
                </a:lnTo>
                <a:lnTo>
                  <a:pt x="648965" y="529419"/>
                </a:lnTo>
                <a:lnTo>
                  <a:pt x="563575" y="546497"/>
                </a:lnTo>
                <a:lnTo>
                  <a:pt x="444029" y="597731"/>
                </a:lnTo>
                <a:cubicBezTo>
                  <a:pt x="387102" y="609116"/>
                  <a:pt x="352946" y="614809"/>
                  <a:pt x="341561" y="614809"/>
                </a:cubicBezTo>
                <a:lnTo>
                  <a:pt x="307405" y="631887"/>
                </a:lnTo>
                <a:cubicBezTo>
                  <a:pt x="284634" y="654657"/>
                  <a:pt x="261863" y="666043"/>
                  <a:pt x="239093" y="666043"/>
                </a:cubicBezTo>
                <a:cubicBezTo>
                  <a:pt x="182166" y="666043"/>
                  <a:pt x="153702" y="637579"/>
                  <a:pt x="153702" y="580653"/>
                </a:cubicBezTo>
                <a:cubicBezTo>
                  <a:pt x="153702" y="546497"/>
                  <a:pt x="159395" y="518033"/>
                  <a:pt x="170780" y="495263"/>
                </a:cubicBezTo>
                <a:lnTo>
                  <a:pt x="204936" y="392794"/>
                </a:lnTo>
                <a:cubicBezTo>
                  <a:pt x="273249" y="176473"/>
                  <a:pt x="421258" y="68312"/>
                  <a:pt x="648965" y="68312"/>
                </a:cubicBezTo>
                <a:cubicBezTo>
                  <a:pt x="671736" y="68312"/>
                  <a:pt x="688814" y="62619"/>
                  <a:pt x="700199" y="51234"/>
                </a:cubicBezTo>
                <a:lnTo>
                  <a:pt x="751433" y="34156"/>
                </a:lnTo>
                <a:cubicBezTo>
                  <a:pt x="762819" y="34156"/>
                  <a:pt x="808360" y="28463"/>
                  <a:pt x="888058" y="1707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00717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00">
        <p15:prstTrans prst="pageCurlDouble"/>
      </p:transition>
    </mc:Choice>
    <mc:Fallback xmlns="">
      <p:transition spd="slow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07102"/>
            <a:ext cx="12192001" cy="812292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555616" y="94701"/>
            <a:ext cx="34756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“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做一个当下你自己都想用的东西来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lang="zh-CN" altLang="en-US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而不是做你认为别人会用的东西</a:t>
            </a:r>
            <a:r>
              <a:rPr lang="en-US" altLang="zh-CN" b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.” </a:t>
            </a:r>
            <a:endParaRPr lang="en-US" altLang="zh-CN" dirty="0">
              <a:solidFill>
                <a:schemeClr val="bg1"/>
              </a:solidFill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                    </a:t>
            </a:r>
            <a:r>
              <a:rPr lang="en-US" altLang="zh-CN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– </a:t>
            </a:r>
            <a:r>
              <a:rPr lang="zh-CN" altLang="en-US" i="1" dirty="0" smtClean="0">
                <a:solidFill>
                  <a:schemeClr val="bg1"/>
                </a:solidFill>
                <a:latin typeface="Lantinghei SC Demibold" charset="-122"/>
                <a:ea typeface="Lantinghei SC Demibold" charset="-122"/>
                <a:cs typeface="Lantinghei SC Demibold" charset="-122"/>
              </a:rPr>
              <a:t>保罗 格拉姆</a:t>
            </a:r>
            <a:endParaRPr lang="en-US" altLang="zh-CN" dirty="0">
              <a:solidFill>
                <a:schemeClr val="bg1"/>
              </a:solidFill>
              <a:effectLst/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9018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738" y="2077859"/>
            <a:ext cx="6736492" cy="4780141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创建新类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详情页默认是系统的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UIViewController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只提供基本功能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要显示图片很显然不够用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53568" y="3204773"/>
            <a:ext cx="39014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新建一个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RestaurantDetailViewController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继承至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UIViewController</a:t>
            </a:r>
            <a:endParaRPr lang="zh-CN" altLang="en-US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标识分栏中进行关联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42419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与视图关联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 详情视图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在标识分栏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(Identity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Inspector)</a:t>
            </a:r>
            <a:r>
              <a:rPr lang="zh-CN" altLang="en-US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指定类为新控制器</a:t>
            </a:r>
            <a:r>
              <a:rPr lang="en-US" altLang="zh-CN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71"/>
          <a:stretch/>
        </p:blipFill>
        <p:spPr>
          <a:xfrm>
            <a:off x="170689" y="2375334"/>
            <a:ext cx="11814048" cy="3537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156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为定制类添加变量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创建一个 </a:t>
            </a:r>
            <a:r>
              <a:rPr lang="en-US" altLang="zh-CN" dirty="0" err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restaurantImage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变量 </a:t>
            </a:r>
          </a:p>
          <a:p>
            <a:pPr marL="285750" indent="-285750">
              <a:buFontTx/>
              <a:buChar char="-"/>
            </a:pP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用户点了列表中一家餐馆后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需要有一种方法把图像名传递至详情页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这个变量用作数据传递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14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Tx/>
              <a:buChar char="-"/>
            </a:pPr>
            <a:r>
              <a:rPr lang="en-US" altLang="zh-CN" sz="1400" dirty="0" err="1"/>
              <a:t>var</a:t>
            </a:r>
            <a:r>
              <a:rPr lang="en-US" altLang="zh-CN" sz="1400" dirty="0"/>
              <a:t> </a:t>
            </a:r>
            <a:r>
              <a:rPr lang="en-US" altLang="zh-CN" sz="1400" dirty="0" err="1"/>
              <a:t>restaurantName</a:t>
            </a:r>
            <a:r>
              <a:rPr lang="en-US" altLang="zh-CN" sz="1400" dirty="0"/>
              <a:t> = ""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635569" y="1727373"/>
            <a:ext cx="105564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图像控件与视图关联</a:t>
            </a:r>
          </a:p>
          <a:p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用于引用详情页的图像控件</a:t>
            </a:r>
            <a:r>
              <a:rPr lang="en-US" altLang="zh-CN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名称 </a:t>
            </a:r>
            <a:r>
              <a:rPr lang="en-US" altLang="zh-CN" sz="1400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restaurantImageView</a:t>
            </a:r>
            <a:r>
              <a:rPr lang="zh-CN" altLang="en-US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692" y="2437886"/>
            <a:ext cx="7772400" cy="4420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6393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47325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用转场在视图间传值</a:t>
            </a:r>
            <a:endParaRPr lang="zh-CN" altLang="en-US" sz="4000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5209975" y="173377"/>
            <a:ext cx="1741959" cy="3483918"/>
          </a:xfrm>
          <a:custGeom>
            <a:avLst/>
            <a:gdLst/>
            <a:ahLst/>
            <a:cxnLst/>
            <a:rect l="l" t="t" r="r" b="b"/>
            <a:pathLst>
              <a:path w="1741959" h="3483918">
                <a:moveTo>
                  <a:pt x="751433" y="0"/>
                </a:moveTo>
                <a:cubicBezTo>
                  <a:pt x="796975" y="11386"/>
                  <a:pt x="819746" y="51234"/>
                  <a:pt x="819746" y="119547"/>
                </a:cubicBezTo>
                <a:cubicBezTo>
                  <a:pt x="819746" y="130932"/>
                  <a:pt x="808360" y="159395"/>
                  <a:pt x="785590" y="204937"/>
                </a:cubicBezTo>
                <a:cubicBezTo>
                  <a:pt x="762819" y="239093"/>
                  <a:pt x="728663" y="330176"/>
                  <a:pt x="683121" y="478185"/>
                </a:cubicBezTo>
                <a:cubicBezTo>
                  <a:pt x="683121" y="489571"/>
                  <a:pt x="666043" y="535112"/>
                  <a:pt x="631887" y="614810"/>
                </a:cubicBezTo>
                <a:cubicBezTo>
                  <a:pt x="540805" y="888058"/>
                  <a:pt x="472492" y="1110072"/>
                  <a:pt x="426951" y="1280852"/>
                </a:cubicBezTo>
                <a:cubicBezTo>
                  <a:pt x="404180" y="1406091"/>
                  <a:pt x="387102" y="1474403"/>
                  <a:pt x="375717" y="1485789"/>
                </a:cubicBezTo>
                <a:lnTo>
                  <a:pt x="341561" y="1588257"/>
                </a:lnTo>
                <a:cubicBezTo>
                  <a:pt x="296019" y="1713496"/>
                  <a:pt x="273249" y="1838735"/>
                  <a:pt x="273249" y="1963973"/>
                </a:cubicBezTo>
                <a:cubicBezTo>
                  <a:pt x="273249" y="2077827"/>
                  <a:pt x="358639" y="2140446"/>
                  <a:pt x="529419" y="2151832"/>
                </a:cubicBezTo>
                <a:cubicBezTo>
                  <a:pt x="563575" y="2151832"/>
                  <a:pt x="597731" y="2157524"/>
                  <a:pt x="631887" y="2168910"/>
                </a:cubicBezTo>
                <a:cubicBezTo>
                  <a:pt x="666043" y="2180295"/>
                  <a:pt x="683121" y="2185988"/>
                  <a:pt x="683121" y="2185988"/>
                </a:cubicBezTo>
                <a:lnTo>
                  <a:pt x="751433" y="2168910"/>
                </a:lnTo>
                <a:lnTo>
                  <a:pt x="870980" y="2168910"/>
                </a:lnTo>
                <a:lnTo>
                  <a:pt x="922214" y="2151832"/>
                </a:lnTo>
                <a:lnTo>
                  <a:pt x="956370" y="2151832"/>
                </a:lnTo>
                <a:cubicBezTo>
                  <a:pt x="967755" y="2151832"/>
                  <a:pt x="973448" y="2134754"/>
                  <a:pt x="973448" y="2100598"/>
                </a:cubicBezTo>
                <a:lnTo>
                  <a:pt x="990526" y="1946895"/>
                </a:lnTo>
                <a:cubicBezTo>
                  <a:pt x="990526" y="1935510"/>
                  <a:pt x="990526" y="1912739"/>
                  <a:pt x="990526" y="1878583"/>
                </a:cubicBezTo>
                <a:lnTo>
                  <a:pt x="1007604" y="1793193"/>
                </a:lnTo>
                <a:cubicBezTo>
                  <a:pt x="1007604" y="1781808"/>
                  <a:pt x="1013297" y="1753344"/>
                  <a:pt x="1024682" y="1707803"/>
                </a:cubicBezTo>
                <a:cubicBezTo>
                  <a:pt x="1024682" y="1559793"/>
                  <a:pt x="1030375" y="1451633"/>
                  <a:pt x="1041760" y="1383321"/>
                </a:cubicBezTo>
                <a:lnTo>
                  <a:pt x="1075916" y="1280852"/>
                </a:lnTo>
                <a:cubicBezTo>
                  <a:pt x="1087301" y="1189770"/>
                  <a:pt x="1092994" y="1115765"/>
                  <a:pt x="1092994" y="1058838"/>
                </a:cubicBezTo>
                <a:cubicBezTo>
                  <a:pt x="1092994" y="1013297"/>
                  <a:pt x="1110072" y="973448"/>
                  <a:pt x="1144228" y="939292"/>
                </a:cubicBezTo>
                <a:cubicBezTo>
                  <a:pt x="1201155" y="882365"/>
                  <a:pt x="1241004" y="853902"/>
                  <a:pt x="1263774" y="853902"/>
                </a:cubicBezTo>
                <a:lnTo>
                  <a:pt x="1315008" y="870980"/>
                </a:lnTo>
                <a:lnTo>
                  <a:pt x="1400399" y="888058"/>
                </a:lnTo>
                <a:cubicBezTo>
                  <a:pt x="1502867" y="922214"/>
                  <a:pt x="1548408" y="962063"/>
                  <a:pt x="1537023" y="1007604"/>
                </a:cubicBezTo>
                <a:cubicBezTo>
                  <a:pt x="1537023" y="1041760"/>
                  <a:pt x="1525637" y="1098687"/>
                  <a:pt x="1502867" y="1178384"/>
                </a:cubicBezTo>
                <a:cubicBezTo>
                  <a:pt x="1491481" y="1201155"/>
                  <a:pt x="1480096" y="1263775"/>
                  <a:pt x="1468711" y="1366243"/>
                </a:cubicBezTo>
                <a:cubicBezTo>
                  <a:pt x="1457325" y="1423169"/>
                  <a:pt x="1440247" y="1497174"/>
                  <a:pt x="1417477" y="1588257"/>
                </a:cubicBezTo>
                <a:cubicBezTo>
                  <a:pt x="1394706" y="1679340"/>
                  <a:pt x="1383321" y="1747652"/>
                  <a:pt x="1383321" y="1793193"/>
                </a:cubicBezTo>
                <a:cubicBezTo>
                  <a:pt x="1360550" y="1907047"/>
                  <a:pt x="1349164" y="1969666"/>
                  <a:pt x="1349164" y="1981052"/>
                </a:cubicBezTo>
                <a:cubicBezTo>
                  <a:pt x="1337779" y="2003822"/>
                  <a:pt x="1332086" y="2026593"/>
                  <a:pt x="1332086" y="2049364"/>
                </a:cubicBezTo>
                <a:cubicBezTo>
                  <a:pt x="1332086" y="2083520"/>
                  <a:pt x="1349164" y="2100598"/>
                  <a:pt x="1383321" y="2100598"/>
                </a:cubicBezTo>
                <a:cubicBezTo>
                  <a:pt x="1383321" y="2100598"/>
                  <a:pt x="1394706" y="2100598"/>
                  <a:pt x="1417477" y="2100598"/>
                </a:cubicBezTo>
                <a:lnTo>
                  <a:pt x="1502867" y="2066442"/>
                </a:lnTo>
                <a:cubicBezTo>
                  <a:pt x="1525637" y="2066442"/>
                  <a:pt x="1559793" y="2049364"/>
                  <a:pt x="1605335" y="2015208"/>
                </a:cubicBezTo>
                <a:cubicBezTo>
                  <a:pt x="1628106" y="2003822"/>
                  <a:pt x="1650876" y="1998130"/>
                  <a:pt x="1673647" y="1998130"/>
                </a:cubicBezTo>
                <a:cubicBezTo>
                  <a:pt x="1719188" y="1998130"/>
                  <a:pt x="1741959" y="2032286"/>
                  <a:pt x="1741959" y="2100598"/>
                </a:cubicBezTo>
                <a:cubicBezTo>
                  <a:pt x="1741959" y="2134754"/>
                  <a:pt x="1736266" y="2157524"/>
                  <a:pt x="1724881" y="2168910"/>
                </a:cubicBezTo>
                <a:lnTo>
                  <a:pt x="1622413" y="2237222"/>
                </a:lnTo>
                <a:lnTo>
                  <a:pt x="1554101" y="2288456"/>
                </a:lnTo>
                <a:lnTo>
                  <a:pt x="1434555" y="2356768"/>
                </a:lnTo>
                <a:lnTo>
                  <a:pt x="1383321" y="2390924"/>
                </a:lnTo>
                <a:cubicBezTo>
                  <a:pt x="1303623" y="2436466"/>
                  <a:pt x="1263774" y="2482007"/>
                  <a:pt x="1263774" y="2527549"/>
                </a:cubicBezTo>
                <a:cubicBezTo>
                  <a:pt x="1252389" y="2538934"/>
                  <a:pt x="1241004" y="2561705"/>
                  <a:pt x="1229618" y="2595861"/>
                </a:cubicBezTo>
                <a:cubicBezTo>
                  <a:pt x="1218233" y="2641402"/>
                  <a:pt x="1212540" y="2675558"/>
                  <a:pt x="1212540" y="2698329"/>
                </a:cubicBezTo>
                <a:lnTo>
                  <a:pt x="1212540" y="2749563"/>
                </a:lnTo>
                <a:lnTo>
                  <a:pt x="1178384" y="3022811"/>
                </a:lnTo>
                <a:cubicBezTo>
                  <a:pt x="1166999" y="3125279"/>
                  <a:pt x="1155613" y="3187899"/>
                  <a:pt x="1144228" y="3210670"/>
                </a:cubicBezTo>
                <a:cubicBezTo>
                  <a:pt x="1132843" y="3233440"/>
                  <a:pt x="1127150" y="3244826"/>
                  <a:pt x="1127150" y="3244826"/>
                </a:cubicBezTo>
                <a:lnTo>
                  <a:pt x="1161306" y="3313138"/>
                </a:lnTo>
                <a:cubicBezTo>
                  <a:pt x="1161306" y="3313138"/>
                  <a:pt x="1155613" y="3318830"/>
                  <a:pt x="1144228" y="3330216"/>
                </a:cubicBezTo>
                <a:cubicBezTo>
                  <a:pt x="1132843" y="3352986"/>
                  <a:pt x="1110072" y="3375757"/>
                  <a:pt x="1075916" y="3398528"/>
                </a:cubicBezTo>
                <a:cubicBezTo>
                  <a:pt x="1064531" y="3421299"/>
                  <a:pt x="1047453" y="3438377"/>
                  <a:pt x="1024682" y="3449762"/>
                </a:cubicBezTo>
                <a:cubicBezTo>
                  <a:pt x="1001911" y="3472533"/>
                  <a:pt x="973448" y="3483918"/>
                  <a:pt x="939292" y="3483918"/>
                </a:cubicBezTo>
                <a:cubicBezTo>
                  <a:pt x="905136" y="3483918"/>
                  <a:pt x="888058" y="3455455"/>
                  <a:pt x="888058" y="3398528"/>
                </a:cubicBezTo>
                <a:lnTo>
                  <a:pt x="888058" y="3364372"/>
                </a:lnTo>
                <a:lnTo>
                  <a:pt x="888058" y="3244826"/>
                </a:lnTo>
                <a:cubicBezTo>
                  <a:pt x="888058" y="3210670"/>
                  <a:pt x="888058" y="3165128"/>
                  <a:pt x="888058" y="3108201"/>
                </a:cubicBezTo>
                <a:cubicBezTo>
                  <a:pt x="899443" y="3051275"/>
                  <a:pt x="905136" y="3017119"/>
                  <a:pt x="905136" y="3005733"/>
                </a:cubicBezTo>
                <a:lnTo>
                  <a:pt x="905136" y="2920343"/>
                </a:lnTo>
                <a:lnTo>
                  <a:pt x="922214" y="2869109"/>
                </a:lnTo>
                <a:cubicBezTo>
                  <a:pt x="922214" y="2857724"/>
                  <a:pt x="922214" y="2846338"/>
                  <a:pt x="922214" y="2834953"/>
                </a:cubicBezTo>
                <a:lnTo>
                  <a:pt x="922214" y="2766641"/>
                </a:lnTo>
                <a:cubicBezTo>
                  <a:pt x="922214" y="2755255"/>
                  <a:pt x="922214" y="2732485"/>
                  <a:pt x="922214" y="2698329"/>
                </a:cubicBezTo>
                <a:cubicBezTo>
                  <a:pt x="933599" y="2664173"/>
                  <a:pt x="939292" y="2635709"/>
                  <a:pt x="939292" y="2612939"/>
                </a:cubicBezTo>
                <a:cubicBezTo>
                  <a:pt x="939292" y="2578783"/>
                  <a:pt x="922214" y="2561705"/>
                  <a:pt x="888058" y="2561705"/>
                </a:cubicBezTo>
                <a:cubicBezTo>
                  <a:pt x="876672" y="2561705"/>
                  <a:pt x="865287" y="2561705"/>
                  <a:pt x="853902" y="2561705"/>
                </a:cubicBezTo>
                <a:lnTo>
                  <a:pt x="768512" y="2578783"/>
                </a:lnTo>
                <a:lnTo>
                  <a:pt x="717277" y="2578783"/>
                </a:lnTo>
                <a:lnTo>
                  <a:pt x="512341" y="2595861"/>
                </a:lnTo>
                <a:lnTo>
                  <a:pt x="444029" y="2595861"/>
                </a:lnTo>
                <a:lnTo>
                  <a:pt x="375717" y="2595861"/>
                </a:lnTo>
                <a:cubicBezTo>
                  <a:pt x="136625" y="2573090"/>
                  <a:pt x="17078" y="2464929"/>
                  <a:pt x="17078" y="2271378"/>
                </a:cubicBezTo>
                <a:lnTo>
                  <a:pt x="17078" y="2185988"/>
                </a:lnTo>
                <a:lnTo>
                  <a:pt x="0" y="2134754"/>
                </a:lnTo>
                <a:lnTo>
                  <a:pt x="0" y="2083520"/>
                </a:lnTo>
                <a:cubicBezTo>
                  <a:pt x="11386" y="2060749"/>
                  <a:pt x="17078" y="1992437"/>
                  <a:pt x="17078" y="1878583"/>
                </a:cubicBezTo>
                <a:cubicBezTo>
                  <a:pt x="17078" y="1457325"/>
                  <a:pt x="79698" y="1098687"/>
                  <a:pt x="204937" y="802668"/>
                </a:cubicBezTo>
                <a:cubicBezTo>
                  <a:pt x="227707" y="745741"/>
                  <a:pt x="239093" y="700200"/>
                  <a:pt x="239093" y="666044"/>
                </a:cubicBezTo>
                <a:cubicBezTo>
                  <a:pt x="239093" y="654658"/>
                  <a:pt x="233400" y="643273"/>
                  <a:pt x="222015" y="631888"/>
                </a:cubicBezTo>
                <a:lnTo>
                  <a:pt x="204937" y="614810"/>
                </a:lnTo>
                <a:cubicBezTo>
                  <a:pt x="204937" y="614810"/>
                  <a:pt x="204937" y="609117"/>
                  <a:pt x="204937" y="597731"/>
                </a:cubicBezTo>
                <a:cubicBezTo>
                  <a:pt x="204937" y="552190"/>
                  <a:pt x="222015" y="489571"/>
                  <a:pt x="256171" y="409873"/>
                </a:cubicBezTo>
                <a:cubicBezTo>
                  <a:pt x="256171" y="398488"/>
                  <a:pt x="267556" y="370024"/>
                  <a:pt x="290327" y="324483"/>
                </a:cubicBezTo>
                <a:cubicBezTo>
                  <a:pt x="301712" y="278942"/>
                  <a:pt x="313098" y="250478"/>
                  <a:pt x="324483" y="239093"/>
                </a:cubicBezTo>
                <a:lnTo>
                  <a:pt x="341561" y="222015"/>
                </a:lnTo>
                <a:lnTo>
                  <a:pt x="392795" y="187859"/>
                </a:lnTo>
                <a:cubicBezTo>
                  <a:pt x="540805" y="62620"/>
                  <a:pt x="660351" y="0"/>
                  <a:pt x="7514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92391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116">
        <p15:prstTrans prst="pageCurlDouble"/>
      </p:transition>
    </mc:Choice>
    <mc:Fallback xmlns="">
      <p:transition spd="slow" advTm="3116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转场在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Model</a:t>
            </a:r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层的作用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869884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转场不仅实现可视化的过渡效果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还可控制其中的信息传递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7850" y="3213992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在可视化的过渡发生之前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源控制器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餐馆列表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会得到通知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触发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prepareForSegue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30" y="4630989"/>
            <a:ext cx="10045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可在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prepareForSegue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方法中传递相关数据给目的地控制器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这里是 餐馆详情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8711271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75">
        <p15:prstTrans prst="pageCurlDouble"/>
      </p:transition>
    </mc:Choice>
    <mc:Fallback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标识转场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一个转场可能会被多个源出发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为了方便识别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最好给转场加上一个识别符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(identifier)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选中转场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属性栏 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identifier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" y="1962635"/>
            <a:ext cx="12032285" cy="403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91868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传递数据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</a:t>
            </a:r>
            <a:r>
              <a:rPr lang="en-US" altLang="zh-CN" b="1" dirty="0" err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prepareForSegue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方法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57606" y="2199493"/>
            <a:ext cx="1055643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if </a:t>
            </a:r>
            <a:r>
              <a:rPr lang="en-US" altLang="zh-CN" dirty="0" err="1"/>
              <a:t>segue.identifier</a:t>
            </a:r>
            <a:r>
              <a:rPr lang="en-US" altLang="zh-CN" dirty="0"/>
              <a:t> == "</a:t>
            </a:r>
            <a:r>
              <a:rPr lang="en-US" altLang="zh-CN" dirty="0" err="1"/>
              <a:t>showRestaurantDetail</a:t>
            </a:r>
            <a:r>
              <a:rPr lang="en-US" altLang="zh-CN" dirty="0"/>
              <a:t>" {</a:t>
            </a:r>
          </a:p>
          <a:p>
            <a:endParaRPr lang="en-US" altLang="zh-CN" dirty="0"/>
          </a:p>
          <a:p>
            <a:r>
              <a:rPr lang="en-US" altLang="zh-CN" dirty="0"/>
              <a:t>            let </a:t>
            </a:r>
            <a:r>
              <a:rPr lang="en-US" altLang="zh-CN" dirty="0" err="1"/>
              <a:t>destVC</a:t>
            </a:r>
            <a:r>
              <a:rPr lang="en-US" altLang="zh-CN" dirty="0"/>
              <a:t> = </a:t>
            </a:r>
            <a:r>
              <a:rPr lang="en-US" altLang="zh-CN" dirty="0" err="1"/>
              <a:t>segue.destinationViewController</a:t>
            </a:r>
            <a:r>
              <a:rPr lang="en-US" altLang="zh-CN" dirty="0"/>
              <a:t> as! </a:t>
            </a:r>
            <a:r>
              <a:rPr lang="en-US" altLang="zh-CN" dirty="0" err="1"/>
              <a:t>RestaurantDetailViewController</a:t>
            </a:r>
            <a:endParaRPr lang="en-US" altLang="zh-CN" dirty="0"/>
          </a:p>
          <a:p>
            <a:r>
              <a:rPr lang="en-US" altLang="zh-CN" dirty="0"/>
              <a:t>            </a:t>
            </a:r>
            <a:r>
              <a:rPr lang="en-US" altLang="zh-CN" dirty="0" err="1"/>
              <a:t>destVC.restaurantName</a:t>
            </a:r>
            <a:r>
              <a:rPr lang="en-US" altLang="zh-CN" dirty="0"/>
              <a:t> = </a:t>
            </a:r>
            <a:r>
              <a:rPr lang="zh-CN" altLang="en-US" dirty="0"/>
              <a:t>餐馆图片</a:t>
            </a:r>
            <a:r>
              <a:rPr lang="en-US" altLang="zh-CN" dirty="0"/>
              <a:t>[</a:t>
            </a:r>
            <a:r>
              <a:rPr lang="en-US" altLang="zh-CN" b="1" dirty="0"/>
              <a:t>tableView.</a:t>
            </a:r>
            <a:r>
              <a:rPr lang="en-US" altLang="zh-CN" b="1" dirty="0" err="1"/>
              <a:t>indexPathForSelectedRow</a:t>
            </a:r>
            <a:r>
              <a:rPr lang="en-US" altLang="zh-CN" b="1" dirty="0"/>
              <a:t>!.row</a:t>
            </a:r>
            <a:r>
              <a:rPr lang="en-US" altLang="zh-CN" dirty="0"/>
              <a:t>]</a:t>
            </a:r>
          </a:p>
          <a:p>
            <a:r>
              <a:rPr lang="de-DE" altLang="zh-CN" dirty="0"/>
              <a:t>            </a:t>
            </a:r>
          </a:p>
          <a:p>
            <a:r>
              <a:rPr lang="de-DE" altLang="zh-CN" dirty="0" smtClean="0"/>
              <a:t>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28917" y="4495478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确认是由 指定的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segue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触发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8916" y="506679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获取转场中的 目的地控制器的引用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destination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view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controller,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并转换成 具体的类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28917" y="56381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设置目的地控制器中相应变量的值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云形标注 2"/>
          <p:cNvSpPr/>
          <p:nvPr/>
        </p:nvSpPr>
        <p:spPr>
          <a:xfrm>
            <a:off x="8948928" y="2199493"/>
            <a:ext cx="3048000" cy="2295985"/>
          </a:xfrm>
          <a:prstGeom prst="cloudCallout">
            <a:avLst>
              <a:gd name="adj1" fmla="val -25595"/>
              <a:gd name="adj2" fmla="val 714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在台面的事情发生之前</a:t>
            </a:r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,</a:t>
            </a:r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内部早已做好了沟通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>
                <a:latin typeface="Lantinghei SC Demibold" charset="-122"/>
                <a:ea typeface="Lantinghei SC Demibold" charset="-122"/>
                <a:cs typeface="Lantinghei SC Demibold" charset="-122"/>
              </a:rPr>
              <a:t>里应外合</a:t>
            </a:r>
          </a:p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42724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运行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3" name="云形标注 2"/>
          <p:cNvSpPr/>
          <p:nvPr/>
        </p:nvSpPr>
        <p:spPr>
          <a:xfrm>
            <a:off x="7769875" y="1133015"/>
            <a:ext cx="3048000" cy="2295985"/>
          </a:xfrm>
          <a:prstGeom prst="cloudCallout">
            <a:avLst>
              <a:gd name="adj1" fmla="val -49995"/>
              <a:gd name="adj2" fmla="val 804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  <a:p>
            <a:pPr algn="ctr"/>
            <a:r>
              <a:rPr kumimoji="1" lang="zh-CN" altLang="en-US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啥也没有呢</a:t>
            </a:r>
          </a:p>
          <a:p>
            <a:pPr algn="ctr"/>
            <a:r>
              <a:rPr kumimoji="1" lang="en-US" altLang="zh-CN" dirty="0" smtClean="0">
                <a:latin typeface="Lantinghei SC Demibold" charset="-122"/>
                <a:ea typeface="Lantinghei SC Demibold" charset="-122"/>
                <a:cs typeface="Lantinghei SC Demibold" charset="-122"/>
              </a:rPr>
              <a:t>???</a:t>
            </a:r>
            <a:endParaRPr kumimoji="1" lang="zh-CN" altLang="en-US" dirty="0">
              <a:latin typeface="Lantinghei SC Demibold" charset="-122"/>
              <a:ea typeface="Lantinghei SC Demibold" charset="-122"/>
              <a:cs typeface="Lantinghei SC Demibold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117" y="0"/>
            <a:ext cx="3870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0431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04801"/>
            <a:ext cx="3316224" cy="567624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最后一步</a:t>
              </a:r>
              <a:endParaRPr lang="zh-CN" altLang="en-US" sz="1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91462" y="931525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详情页视图全部载入完毕时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57478" y="2479909"/>
            <a:ext cx="1055643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详情页视图全部载入完毕时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设置图片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/>
              <a:t>override </a:t>
            </a:r>
            <a:r>
              <a:rPr lang="en-US" altLang="zh-CN" dirty="0" err="1"/>
              <a:t>func</a:t>
            </a:r>
            <a:r>
              <a:rPr lang="en-US" altLang="zh-CN" dirty="0"/>
              <a:t> </a:t>
            </a:r>
            <a:r>
              <a:rPr lang="en-US" altLang="zh-CN" dirty="0" err="1"/>
              <a:t>viewDidLoad</a:t>
            </a:r>
            <a:r>
              <a:rPr lang="en-US" altLang="zh-CN" dirty="0"/>
              <a:t>() {</a:t>
            </a:r>
          </a:p>
          <a:p>
            <a:r>
              <a:rPr lang="en-US" altLang="zh-CN" dirty="0"/>
              <a:t>        </a:t>
            </a:r>
            <a:r>
              <a:rPr lang="en-US" altLang="zh-CN" dirty="0" err="1"/>
              <a:t>super.viewDidLoad</a:t>
            </a:r>
            <a:r>
              <a:rPr lang="en-US" altLang="zh-CN" dirty="0"/>
              <a:t>()</a:t>
            </a:r>
          </a:p>
          <a:p>
            <a:endParaRPr lang="en-US" altLang="zh-CN" dirty="0"/>
          </a:p>
          <a:p>
            <a:r>
              <a:rPr lang="en-US" altLang="zh-CN" dirty="0"/>
              <a:t>        </a:t>
            </a:r>
            <a:r>
              <a:rPr lang="en-US" altLang="zh-CN" b="1" dirty="0" err="1"/>
              <a:t>restaurantImageView.image</a:t>
            </a:r>
            <a:r>
              <a:rPr lang="en-US" altLang="zh-CN" b="1" dirty="0"/>
              <a:t> = </a:t>
            </a:r>
            <a:r>
              <a:rPr lang="en-US" altLang="zh-CN" b="1" dirty="0" err="1"/>
              <a:t>UIImage</a:t>
            </a:r>
            <a:r>
              <a:rPr lang="en-US" altLang="zh-CN" b="1" dirty="0"/>
              <a:t>(named: </a:t>
            </a:r>
            <a:r>
              <a:rPr lang="en-US" altLang="zh-CN" b="1" dirty="0" err="1"/>
              <a:t>restaurantName</a:t>
            </a:r>
            <a:r>
              <a:rPr lang="en-US" altLang="zh-CN" b="1" dirty="0"/>
              <a:t>)</a:t>
            </a:r>
          </a:p>
          <a:p>
            <a:r>
              <a:rPr lang="de-DE" altLang="zh-CN" dirty="0"/>
              <a:t>    }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290" y="443040"/>
            <a:ext cx="6207391" cy="5510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62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Tm="2961">
        <p15:prstTrans prst="pageCurlDouble"/>
      </p:transition>
    </mc:Choice>
    <mc:Fallback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6059424" y="2231136"/>
            <a:ext cx="59776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加上店名</a:t>
            </a:r>
            <a:r>
              <a:rPr lang="zh-CN" altLang="en-US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 和种类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并做比较适合的布局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及参考源码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github.com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yagamis</a:t>
            </a:r>
            <a:r>
              <a:rPr lang="en-US" altLang="zh-CN" sz="2000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000" b="1" dirty="0" err="1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navsegue</a:t>
            </a:r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52"/>
            <a:ext cx="6466667" cy="6838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8344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3979">
        <p15:prstTrans prst="pageCurlDouble"/>
      </p:transition>
    </mc:Choice>
    <mc:Fallback xmlns="">
      <p:transition spd="slow" advTm="397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087990" y="2072679"/>
            <a:ext cx="483437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起始工程</a:t>
            </a:r>
            <a:r>
              <a:rPr lang="en-US" altLang="zh-CN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上一章完成版</a:t>
            </a:r>
          </a:p>
          <a:p>
            <a:endParaRPr lang="zh-CN" altLang="en-US" sz="2000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000" b="1" dirty="0" smtClean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08" y="0"/>
            <a:ext cx="77249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50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012" y="200235"/>
            <a:ext cx="2190476" cy="337142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3350" y="778085"/>
            <a:ext cx="10287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目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19250" y="2657685"/>
            <a:ext cx="10287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新蒂下午茶基本版" panose="03000600000000000000" pitchFamily="66" charset="-122"/>
                <a:ea typeface="新蒂下午茶基本版" panose="03000600000000000000" pitchFamily="66" charset="-122"/>
              </a:rPr>
              <a:t>录</a:t>
            </a:r>
            <a:endParaRPr lang="zh-CN" altLang="en-US" sz="3600" b="1" dirty="0">
              <a:solidFill>
                <a:schemeClr val="bg1"/>
              </a:solidFill>
              <a:latin typeface="新蒂下午茶基本版" panose="03000600000000000000" pitchFamily="66" charset="-122"/>
              <a:ea typeface="新蒂下午茶基本版" panose="03000600000000000000" pitchFamily="66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311633"/>
            <a:ext cx="5928865" cy="9939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1615845"/>
            <a:ext cx="5928865" cy="99394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593826" y="574419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 转场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69918" y="185120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添加一个详情视图控制器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2943331"/>
            <a:ext cx="5928865" cy="9939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569918" y="3178691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定制详情页控制器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788" y="4432161"/>
            <a:ext cx="5928865" cy="99394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3569918" y="4679245"/>
            <a:ext cx="7823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用转场在视图间传值</a:t>
            </a:r>
          </a:p>
        </p:txBody>
      </p:sp>
    </p:spTree>
    <p:extLst>
      <p:ext uri="{BB962C8B-B14F-4D97-AF65-F5344CB8AC3E}">
        <p14:creationId xmlns:p14="http://schemas.microsoft.com/office/powerpoint/2010/main" val="426887603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40">
        <p15:prstTrans prst="pageCurlDouble"/>
      </p:transition>
    </mc:Choice>
    <mc:Fallback xmlns="">
      <p:transition spd="slow" advTm="294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9" y="0"/>
            <a:ext cx="12193057" cy="562709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184400" y="5462954"/>
            <a:ext cx="82022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 场景 转场</a:t>
            </a:r>
          </a:p>
        </p:txBody>
      </p:sp>
      <p:sp>
        <p:nvSpPr>
          <p:cNvPr id="24" name="任意多边形 23"/>
          <p:cNvSpPr/>
          <p:nvPr/>
        </p:nvSpPr>
        <p:spPr>
          <a:xfrm>
            <a:off x="5244131" y="361237"/>
            <a:ext cx="1383321" cy="3091123"/>
          </a:xfrm>
          <a:custGeom>
            <a:avLst/>
            <a:gdLst/>
            <a:ahLst/>
            <a:cxnLst/>
            <a:rect l="l" t="t" r="r" b="b"/>
            <a:pathLst>
              <a:path w="1383321" h="3091123">
                <a:moveTo>
                  <a:pt x="1110072" y="0"/>
                </a:moveTo>
                <a:lnTo>
                  <a:pt x="1195462" y="17078"/>
                </a:lnTo>
                <a:lnTo>
                  <a:pt x="1229618" y="34156"/>
                </a:lnTo>
                <a:cubicBezTo>
                  <a:pt x="1332087" y="56927"/>
                  <a:pt x="1383321" y="125239"/>
                  <a:pt x="1383321" y="239092"/>
                </a:cubicBezTo>
                <a:cubicBezTo>
                  <a:pt x="1383321" y="250478"/>
                  <a:pt x="1377628" y="273248"/>
                  <a:pt x="1366243" y="307404"/>
                </a:cubicBezTo>
                <a:cubicBezTo>
                  <a:pt x="1366243" y="318790"/>
                  <a:pt x="1366243" y="358638"/>
                  <a:pt x="1366243" y="426951"/>
                </a:cubicBezTo>
                <a:cubicBezTo>
                  <a:pt x="1354857" y="461107"/>
                  <a:pt x="1349165" y="495263"/>
                  <a:pt x="1349165" y="529419"/>
                </a:cubicBezTo>
                <a:cubicBezTo>
                  <a:pt x="1337779" y="563575"/>
                  <a:pt x="1332087" y="620502"/>
                  <a:pt x="1332087" y="700199"/>
                </a:cubicBezTo>
                <a:cubicBezTo>
                  <a:pt x="1332087" y="734355"/>
                  <a:pt x="1332087" y="762819"/>
                  <a:pt x="1332087" y="785589"/>
                </a:cubicBezTo>
                <a:lnTo>
                  <a:pt x="1315008" y="853901"/>
                </a:lnTo>
                <a:lnTo>
                  <a:pt x="1315008" y="922214"/>
                </a:lnTo>
                <a:cubicBezTo>
                  <a:pt x="1315008" y="944984"/>
                  <a:pt x="1309316" y="979140"/>
                  <a:pt x="1297930" y="1024681"/>
                </a:cubicBezTo>
                <a:lnTo>
                  <a:pt x="1297930" y="1058837"/>
                </a:lnTo>
                <a:cubicBezTo>
                  <a:pt x="1286545" y="1070223"/>
                  <a:pt x="1280852" y="1087301"/>
                  <a:pt x="1280852" y="1110071"/>
                </a:cubicBezTo>
                <a:lnTo>
                  <a:pt x="1263774" y="1212540"/>
                </a:lnTo>
                <a:cubicBezTo>
                  <a:pt x="1263774" y="1258081"/>
                  <a:pt x="1252389" y="1297930"/>
                  <a:pt x="1229618" y="1332086"/>
                </a:cubicBezTo>
                <a:cubicBezTo>
                  <a:pt x="1218233" y="1377627"/>
                  <a:pt x="1212540" y="1406091"/>
                  <a:pt x="1212540" y="1417476"/>
                </a:cubicBezTo>
                <a:lnTo>
                  <a:pt x="1229618" y="1485788"/>
                </a:lnTo>
                <a:lnTo>
                  <a:pt x="1178384" y="1759036"/>
                </a:lnTo>
                <a:cubicBezTo>
                  <a:pt x="1178384" y="1781807"/>
                  <a:pt x="1178384" y="1793193"/>
                  <a:pt x="1178384" y="1793193"/>
                </a:cubicBezTo>
                <a:lnTo>
                  <a:pt x="1144228" y="1895661"/>
                </a:lnTo>
                <a:lnTo>
                  <a:pt x="1144228" y="1929817"/>
                </a:lnTo>
                <a:lnTo>
                  <a:pt x="1127150" y="2049363"/>
                </a:lnTo>
                <a:cubicBezTo>
                  <a:pt x="1127150" y="2060748"/>
                  <a:pt x="1121457" y="2072134"/>
                  <a:pt x="1110072" y="2083519"/>
                </a:cubicBezTo>
                <a:cubicBezTo>
                  <a:pt x="1110072" y="2129061"/>
                  <a:pt x="1110072" y="2157524"/>
                  <a:pt x="1110072" y="2168909"/>
                </a:cubicBezTo>
                <a:lnTo>
                  <a:pt x="1110072" y="2185987"/>
                </a:lnTo>
                <a:cubicBezTo>
                  <a:pt x="1098687" y="2208758"/>
                  <a:pt x="1087301" y="2231529"/>
                  <a:pt x="1075916" y="2254299"/>
                </a:cubicBezTo>
                <a:lnTo>
                  <a:pt x="1058838" y="2288455"/>
                </a:lnTo>
                <a:cubicBezTo>
                  <a:pt x="1058838" y="2288455"/>
                  <a:pt x="1058838" y="2305533"/>
                  <a:pt x="1058838" y="2339689"/>
                </a:cubicBezTo>
                <a:cubicBezTo>
                  <a:pt x="1058838" y="2351075"/>
                  <a:pt x="1047453" y="2396616"/>
                  <a:pt x="1024682" y="2476314"/>
                </a:cubicBezTo>
                <a:cubicBezTo>
                  <a:pt x="1013297" y="2510470"/>
                  <a:pt x="1007604" y="2538933"/>
                  <a:pt x="1007604" y="2561704"/>
                </a:cubicBezTo>
                <a:lnTo>
                  <a:pt x="1007604" y="2595860"/>
                </a:lnTo>
                <a:cubicBezTo>
                  <a:pt x="996219" y="2630016"/>
                  <a:pt x="979141" y="2664172"/>
                  <a:pt x="956370" y="2698328"/>
                </a:cubicBezTo>
                <a:cubicBezTo>
                  <a:pt x="944984" y="2721099"/>
                  <a:pt x="939292" y="2738177"/>
                  <a:pt x="939292" y="2749562"/>
                </a:cubicBezTo>
                <a:lnTo>
                  <a:pt x="905136" y="2852030"/>
                </a:lnTo>
                <a:cubicBezTo>
                  <a:pt x="893750" y="2852030"/>
                  <a:pt x="882365" y="2863416"/>
                  <a:pt x="870980" y="2886186"/>
                </a:cubicBezTo>
                <a:cubicBezTo>
                  <a:pt x="825438" y="2931728"/>
                  <a:pt x="791282" y="2965884"/>
                  <a:pt x="768512" y="2988655"/>
                </a:cubicBezTo>
                <a:cubicBezTo>
                  <a:pt x="722970" y="3056967"/>
                  <a:pt x="671736" y="3091123"/>
                  <a:pt x="614809" y="3091123"/>
                </a:cubicBezTo>
                <a:cubicBezTo>
                  <a:pt x="580653" y="3091123"/>
                  <a:pt x="563575" y="3074045"/>
                  <a:pt x="563575" y="3039889"/>
                </a:cubicBezTo>
                <a:cubicBezTo>
                  <a:pt x="563575" y="3039889"/>
                  <a:pt x="569268" y="3011426"/>
                  <a:pt x="580653" y="2954498"/>
                </a:cubicBezTo>
                <a:lnTo>
                  <a:pt x="597731" y="2852030"/>
                </a:lnTo>
                <a:lnTo>
                  <a:pt x="631887" y="2766640"/>
                </a:lnTo>
                <a:lnTo>
                  <a:pt x="648965" y="2647094"/>
                </a:lnTo>
                <a:lnTo>
                  <a:pt x="700199" y="2442158"/>
                </a:lnTo>
                <a:lnTo>
                  <a:pt x="700199" y="2390923"/>
                </a:lnTo>
                <a:lnTo>
                  <a:pt x="717277" y="2254299"/>
                </a:lnTo>
                <a:cubicBezTo>
                  <a:pt x="717277" y="2242914"/>
                  <a:pt x="722970" y="2225836"/>
                  <a:pt x="734356" y="2203065"/>
                </a:cubicBezTo>
                <a:cubicBezTo>
                  <a:pt x="745741" y="2180295"/>
                  <a:pt x="751434" y="2157524"/>
                  <a:pt x="751434" y="2134753"/>
                </a:cubicBezTo>
                <a:lnTo>
                  <a:pt x="751434" y="2117675"/>
                </a:lnTo>
                <a:lnTo>
                  <a:pt x="751434" y="2066441"/>
                </a:lnTo>
                <a:lnTo>
                  <a:pt x="768512" y="1998129"/>
                </a:lnTo>
                <a:cubicBezTo>
                  <a:pt x="768512" y="1986743"/>
                  <a:pt x="774204" y="1958280"/>
                  <a:pt x="785590" y="1912739"/>
                </a:cubicBezTo>
                <a:cubicBezTo>
                  <a:pt x="796975" y="1833041"/>
                  <a:pt x="808360" y="1753344"/>
                  <a:pt x="819746" y="1673646"/>
                </a:cubicBezTo>
                <a:cubicBezTo>
                  <a:pt x="819746" y="1628105"/>
                  <a:pt x="819746" y="1605334"/>
                  <a:pt x="819746" y="1605334"/>
                </a:cubicBezTo>
                <a:lnTo>
                  <a:pt x="836824" y="1554100"/>
                </a:lnTo>
                <a:lnTo>
                  <a:pt x="853902" y="1485788"/>
                </a:lnTo>
                <a:lnTo>
                  <a:pt x="853902" y="1451632"/>
                </a:lnTo>
                <a:lnTo>
                  <a:pt x="853902" y="1434554"/>
                </a:lnTo>
                <a:lnTo>
                  <a:pt x="836824" y="1400398"/>
                </a:lnTo>
                <a:lnTo>
                  <a:pt x="853902" y="1315008"/>
                </a:lnTo>
                <a:lnTo>
                  <a:pt x="853902" y="1246696"/>
                </a:lnTo>
                <a:lnTo>
                  <a:pt x="870980" y="1144227"/>
                </a:lnTo>
                <a:cubicBezTo>
                  <a:pt x="870980" y="1121457"/>
                  <a:pt x="870980" y="1098686"/>
                  <a:pt x="870980" y="1075915"/>
                </a:cubicBezTo>
                <a:cubicBezTo>
                  <a:pt x="870980" y="1041759"/>
                  <a:pt x="870980" y="1018989"/>
                  <a:pt x="870980" y="1007603"/>
                </a:cubicBezTo>
                <a:lnTo>
                  <a:pt x="905136" y="870979"/>
                </a:lnTo>
                <a:cubicBezTo>
                  <a:pt x="905136" y="779897"/>
                  <a:pt x="893750" y="734355"/>
                  <a:pt x="870980" y="734355"/>
                </a:cubicBezTo>
                <a:cubicBezTo>
                  <a:pt x="859594" y="734355"/>
                  <a:pt x="853902" y="734355"/>
                  <a:pt x="853902" y="734355"/>
                </a:cubicBezTo>
                <a:lnTo>
                  <a:pt x="785590" y="785589"/>
                </a:lnTo>
                <a:cubicBezTo>
                  <a:pt x="785590" y="796975"/>
                  <a:pt x="779897" y="808360"/>
                  <a:pt x="768512" y="819745"/>
                </a:cubicBezTo>
                <a:cubicBezTo>
                  <a:pt x="734356" y="842516"/>
                  <a:pt x="705892" y="865287"/>
                  <a:pt x="683121" y="888057"/>
                </a:cubicBezTo>
                <a:cubicBezTo>
                  <a:pt x="648965" y="922214"/>
                  <a:pt x="626195" y="944984"/>
                  <a:pt x="614809" y="956369"/>
                </a:cubicBezTo>
                <a:lnTo>
                  <a:pt x="580653" y="973447"/>
                </a:lnTo>
                <a:lnTo>
                  <a:pt x="563575" y="990525"/>
                </a:lnTo>
                <a:lnTo>
                  <a:pt x="529419" y="1007603"/>
                </a:lnTo>
                <a:lnTo>
                  <a:pt x="478185" y="1075915"/>
                </a:lnTo>
                <a:cubicBezTo>
                  <a:pt x="478185" y="1087301"/>
                  <a:pt x="461107" y="1104379"/>
                  <a:pt x="426951" y="1127149"/>
                </a:cubicBezTo>
                <a:cubicBezTo>
                  <a:pt x="392795" y="1161305"/>
                  <a:pt x="358639" y="1201154"/>
                  <a:pt x="324483" y="1246696"/>
                </a:cubicBezTo>
                <a:cubicBezTo>
                  <a:pt x="301712" y="1269466"/>
                  <a:pt x="290327" y="1280852"/>
                  <a:pt x="290327" y="1280852"/>
                </a:cubicBezTo>
                <a:lnTo>
                  <a:pt x="187859" y="1366242"/>
                </a:lnTo>
                <a:lnTo>
                  <a:pt x="51234" y="1519944"/>
                </a:lnTo>
                <a:lnTo>
                  <a:pt x="17078" y="1502866"/>
                </a:lnTo>
                <a:cubicBezTo>
                  <a:pt x="5693" y="1480095"/>
                  <a:pt x="0" y="1463017"/>
                  <a:pt x="0" y="1451632"/>
                </a:cubicBezTo>
                <a:lnTo>
                  <a:pt x="0" y="1434554"/>
                </a:lnTo>
                <a:lnTo>
                  <a:pt x="0" y="1349164"/>
                </a:lnTo>
                <a:cubicBezTo>
                  <a:pt x="0" y="1303622"/>
                  <a:pt x="17078" y="1258081"/>
                  <a:pt x="51234" y="1212540"/>
                </a:cubicBezTo>
                <a:cubicBezTo>
                  <a:pt x="96776" y="1166998"/>
                  <a:pt x="125239" y="1132842"/>
                  <a:pt x="136625" y="1110071"/>
                </a:cubicBezTo>
                <a:lnTo>
                  <a:pt x="153703" y="1075915"/>
                </a:lnTo>
                <a:cubicBezTo>
                  <a:pt x="165088" y="1064530"/>
                  <a:pt x="176473" y="1053145"/>
                  <a:pt x="187859" y="1041759"/>
                </a:cubicBezTo>
                <a:cubicBezTo>
                  <a:pt x="210629" y="1007603"/>
                  <a:pt x="222015" y="984833"/>
                  <a:pt x="222015" y="973447"/>
                </a:cubicBezTo>
                <a:cubicBezTo>
                  <a:pt x="244785" y="950677"/>
                  <a:pt x="256171" y="939291"/>
                  <a:pt x="256171" y="939291"/>
                </a:cubicBezTo>
                <a:lnTo>
                  <a:pt x="324483" y="888057"/>
                </a:lnTo>
                <a:lnTo>
                  <a:pt x="358639" y="819745"/>
                </a:lnTo>
                <a:cubicBezTo>
                  <a:pt x="370024" y="808360"/>
                  <a:pt x="381410" y="796975"/>
                  <a:pt x="392795" y="785589"/>
                </a:cubicBezTo>
                <a:lnTo>
                  <a:pt x="461107" y="683121"/>
                </a:lnTo>
                <a:lnTo>
                  <a:pt x="478185" y="666043"/>
                </a:lnTo>
                <a:lnTo>
                  <a:pt x="529419" y="597731"/>
                </a:lnTo>
                <a:lnTo>
                  <a:pt x="580653" y="546497"/>
                </a:lnTo>
                <a:lnTo>
                  <a:pt x="648965" y="478185"/>
                </a:lnTo>
                <a:cubicBezTo>
                  <a:pt x="660351" y="466799"/>
                  <a:pt x="683121" y="438336"/>
                  <a:pt x="717277" y="392794"/>
                </a:cubicBezTo>
                <a:lnTo>
                  <a:pt x="751434" y="358638"/>
                </a:lnTo>
                <a:lnTo>
                  <a:pt x="836824" y="256170"/>
                </a:lnTo>
                <a:cubicBezTo>
                  <a:pt x="848209" y="233400"/>
                  <a:pt x="859594" y="216322"/>
                  <a:pt x="870980" y="204936"/>
                </a:cubicBezTo>
                <a:cubicBezTo>
                  <a:pt x="893750" y="182166"/>
                  <a:pt x="910828" y="165087"/>
                  <a:pt x="922214" y="153702"/>
                </a:cubicBezTo>
                <a:lnTo>
                  <a:pt x="939292" y="136624"/>
                </a:lnTo>
                <a:lnTo>
                  <a:pt x="990526" y="85390"/>
                </a:lnTo>
                <a:cubicBezTo>
                  <a:pt x="1036067" y="28463"/>
                  <a:pt x="1075916" y="0"/>
                  <a:pt x="111007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1961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4037">
        <p15:prstTrans prst="pageCurlDouble"/>
      </p:transition>
    </mc:Choice>
    <mc:Fallback xmlns="">
      <p:transition spd="slow" advTm="4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什么是导航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0130" y="1671135"/>
            <a:ext cx="10045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是常见的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组件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提供一个往详情页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下级页等内容层次间的路径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从而把一组视图有机连接起来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20130" y="4320004"/>
            <a:ext cx="100450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流行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微信 支付宝 优酷等都有大量使用导航</a:t>
            </a:r>
            <a:r>
              <a:rPr lang="en-US" altLang="zh-CN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787850" y="2908856"/>
            <a:ext cx="100450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导航方式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把一个视图覆盖在另一个视图之上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并有返回按钮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这种堆叠结构叫 导航栈</a:t>
            </a:r>
            <a:r>
              <a:rPr lang="en-US" altLang="zh-CN" b="1" dirty="0" smtClean="0">
                <a:solidFill>
                  <a:srgbClr val="00547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(Stack)</a:t>
            </a:r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b="1" dirty="0">
              <a:solidFill>
                <a:srgbClr val="00547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85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场景和转场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0129" y="2051229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到目前为止我们只运用了一个列表控制器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我们可以在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Storyboard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中添加多个控制器并相连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规定相互之间如何过渡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无需写任何代码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20129" y="3781853"/>
            <a:ext cx="10556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场景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通常指屏幕上的内容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比如一个视图控制器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820129" y="4555577"/>
            <a:ext cx="1055643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转场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描述在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个场景之间的过渡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endParaRPr lang="zh-CN" altLang="en-US" sz="20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Push(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压入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Modal(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模态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个常见的过渡类型</a:t>
            </a:r>
            <a:r>
              <a:rPr lang="en-US" altLang="zh-CN" sz="20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45145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210897"/>
            <a:ext cx="1152381" cy="154285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4683" y="330907"/>
            <a:ext cx="7771428" cy="13028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391866" y="628382"/>
            <a:ext cx="7823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创建导航控制器</a:t>
            </a:r>
            <a:endParaRPr lang="zh-CN" altLang="en-US" sz="4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5250" y="2522385"/>
            <a:ext cx="105564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给吃货点评控制器嵌入一个导航控制器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点击单元格后可以浏览下一页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以便显示店铺详情</a:t>
            </a:r>
            <a:r>
              <a:rPr lang="en-US" altLang="zh-CN" sz="2800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sz="2000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97077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75">
        <p15:prstTrans prst="pageCurlDouble"/>
      </p:transition>
    </mc:Choice>
    <mc:Fallback xmlns="">
      <p:transition spd="slow" advTm="29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0" y="366547"/>
            <a:ext cx="3182924" cy="505877"/>
          </a:xfrm>
          <a:prstGeom prst="round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657834" y="443040"/>
            <a:ext cx="2067001" cy="592384"/>
            <a:chOff x="201702" y="3223820"/>
            <a:chExt cx="2892555" cy="613406"/>
          </a:xfrm>
        </p:grpSpPr>
        <p:sp>
          <p:nvSpPr>
            <p:cNvPr id="17" name="文本框 16"/>
            <p:cNvSpPr txBox="1"/>
            <p:nvPr/>
          </p:nvSpPr>
          <p:spPr>
            <a:xfrm>
              <a:off x="201702" y="3223820"/>
              <a:ext cx="2674842" cy="3186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创建导航控制器</a:t>
              </a:r>
            </a:p>
          </p:txBody>
        </p:sp>
        <p:sp>
          <p:nvSpPr>
            <p:cNvPr id="18" name="文本框 14"/>
            <p:cNvSpPr txBox="1"/>
            <p:nvPr/>
          </p:nvSpPr>
          <p:spPr>
            <a:xfrm>
              <a:off x="541557" y="3498672"/>
              <a:ext cx="25527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600" dirty="0">
                <a:solidFill>
                  <a:schemeClr val="bg1"/>
                </a:solidFill>
                <a:latin typeface="Source Sans Pro Light" panose="020B0403030403020204" pitchFamily="34" charset="0"/>
                <a:ea typeface="冬青黑体简体中文 W3" panose="020B0300000000000000" pitchFamily="34" charset="-122"/>
              </a:endParaRPr>
            </a:p>
          </p:txBody>
        </p:sp>
      </p:grpSp>
      <p:pic>
        <p:nvPicPr>
          <p:cNvPr id="6" name="图片 5" descr="xcode-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657834" cy="1657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591462" y="948917"/>
            <a:ext cx="10556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给吃货点评控制器嵌入一个导航控制器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点击单元格后可以浏览下一页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以便显示店铺详情</a:t>
            </a:r>
            <a:r>
              <a:rPr lang="en-US" altLang="zh-CN" dirty="0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lang="zh-CN" altLang="en-US" dirty="0" smtClean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105" y="1516349"/>
            <a:ext cx="8086483" cy="5055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795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2961">
        <p15:prstTrans prst="pageCurlDouble"/>
      </p:transition>
    </mc:Choice>
    <mc:Fallback xmlns="">
      <p:transition spd="slow" advTm="296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5990</TotalTime>
  <Words>1063</Words>
  <Application>Microsoft Macintosh PowerPoint</Application>
  <PresentationFormat>宽屏</PresentationFormat>
  <Paragraphs>142</Paragraphs>
  <Slides>29</Slides>
  <Notes>27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9" baseType="lpstr">
      <vt:lpstr>Calibri</vt:lpstr>
      <vt:lpstr>Calibri Light</vt:lpstr>
      <vt:lpstr>Lantinghei SC Demibold</vt:lpstr>
      <vt:lpstr>Source Sans Pro Light</vt:lpstr>
      <vt:lpstr>冬青黑体简体中文 W3</vt:lpstr>
      <vt:lpstr>宋体</vt:lpstr>
      <vt:lpstr>微软雅黑</vt:lpstr>
      <vt:lpstr>新蒂下午茶基本版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 ye</dc:creator>
  <cp:lastModifiedBy>yunbo zhang</cp:lastModifiedBy>
  <cp:revision>1285</cp:revision>
  <dcterms:created xsi:type="dcterms:W3CDTF">2014-05-16T07:57:58Z</dcterms:created>
  <dcterms:modified xsi:type="dcterms:W3CDTF">2015-10-08T15:30:57Z</dcterms:modified>
</cp:coreProperties>
</file>